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6" r:id="rId4"/>
    <p:sldId id="308" r:id="rId5"/>
    <p:sldId id="309" r:id="rId6"/>
    <p:sldId id="310" r:id="rId7"/>
    <p:sldId id="311" r:id="rId8"/>
    <p:sldId id="312" r:id="rId9"/>
    <p:sldId id="313" r:id="rId10"/>
    <p:sldId id="314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333" autoAdjust="0"/>
  </p:normalViewPr>
  <p:slideViewPr>
    <p:cSldViewPr snapToGrid="0">
      <p:cViewPr varScale="1">
        <p:scale>
          <a:sx n="84" d="100"/>
          <a:sy n="84" d="100"/>
        </p:scale>
        <p:origin x="48" y="22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Relationship Id="rId27" Type="http://schemas.microsoft.com/office/2015/10/relationships/revisionInfo" Target="revisionInfo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4638758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知识网络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666333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重点突破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第十章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4638694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知识网络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6667625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重点突破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章末小结与提升</a:t>
            </a:r>
            <a:endParaRPr lang="zh-CN" altLang="zh-CN" sz="2000" b="1" i="0" kern="1200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__1.docx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章末小结与提升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15033"/>
            <a:ext cx="11430000" cy="44819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关于粒子和宇宙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地球绕太阳运行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太阳是宇宙的中心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分子由原子组成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原子由质子和中子组成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在探索比原子更小的微观粒子的历程中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人们首先发现了电子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雾霾是由于固体分子不停运动形成的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下列关于宇宙的认识正确的是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我们认识到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宇宙是一个有层次的天体结构系统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恒星的位置是固定不变的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太阳是银河系中数以千亿计恒星中的一颗普通的恒星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光年是时间单位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哥白尼创立了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地心说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81656" y="1461256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004322" y="3617433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687434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118128"/>
              </p:ext>
            </p:extLst>
          </p:nvPr>
        </p:nvGraphicFramePr>
        <p:xfrm>
          <a:off x="2728097" y="924048"/>
          <a:ext cx="6542027" cy="58057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文档" r:id="rId4" imgW="4917012" imgH="4363610" progId="Word.Document.12">
                  <p:embed/>
                </p:oleObj>
              </mc:Choice>
              <mc:Fallback>
                <p:oleObj name="文档" r:id="rId4" imgW="4917012" imgH="43636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28097" y="924048"/>
                        <a:ext cx="6542027" cy="58057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6142411" y="946626"/>
            <a:ext cx="791058" cy="2874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537940" y="2165826"/>
            <a:ext cx="791058" cy="2874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789225" y="3088037"/>
            <a:ext cx="446532" cy="261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105732" y="3696242"/>
            <a:ext cx="446532" cy="261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549229" y="6337842"/>
            <a:ext cx="446532" cy="261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483"/>
            <a:ext cx="11430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分子动理论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在夫子庙美食街上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时常能够闻到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臭豆腐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独特的味道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这说明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_______________;</a:t>
            </a: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在不停息地做无规则运动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一粒飞沫的直径约为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~5×10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分子直径约为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-10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由此可判断飞沫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不是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广安中考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夏日荷花盛开飘来阵阵花香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扩散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清晨荷叶上的两颗露珠接触后成了更大的一颗水珠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表明分子之间存在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引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劣质的油性油漆、板材、涂料、胶黏剂等材料含有较多的甲醛、苯、二甲苯等有毒有机物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用来装修房屋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会造成室内环境污染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这是因为有毒有机物分子都在做永不停息的无规则运动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这种现象在夏天时特别严重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温度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分子运动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越剧烈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65894" y="3107780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857633" y="3435581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6849006" y="3559336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6840745" y="3887137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7009882" y="3985253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7007930" y="4313054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795589" y="5306958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6787328" y="5634759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8705381" y="5307244"/>
            <a:ext cx="166479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8699271" y="5635045"/>
            <a:ext cx="167320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272993"/>
            <a:ext cx="11430000" cy="44819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湘西州中考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下列现象中能说明分子热运动的是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走到花园闻到花香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大雪纷飞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烧废纸时看到烟雾在空中弥漫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尘土飞扬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下列现象中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可以说明分子间存在吸引力的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液体很难被压缩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拉断绳子需要一定的拉力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美味佳肴香气扑鼻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酒精和水充分混合后总体积变小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65300" y="1393523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426722" y="3570404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862850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26154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静置的密封容器内只有氢气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表示氢气分子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如图所示中最能代表容器内氢气分子分布的是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3087826"/>
            <a:ext cx="11430000" cy="4766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18ZKXWE208.EPS" descr="id:214749336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533191" y="1883521"/>
            <a:ext cx="5990699" cy="2143774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381000" y="4051247"/>
            <a:ext cx="11430000" cy="27091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学习了分子动理论之后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小明总结了很多生活中与分子动理论有关的现象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下列总结中不正确的是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花气袭人知骤暖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说明分子的热运动与温度有关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腌制鸭蛋就是通过扩散使盐进入蛋中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面包能被压扁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说明分子间有间隙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破镜不能重圆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是因为分子间的距离太大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作用力变得十分微弱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69122" y="1466564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533191" y="4563491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0463086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09352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如图是由微颗粒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1~50 nm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制备得到的新型防菌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纳米纸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纳米纸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的表面细菌无法停留且油水不沾。与此现象有关的判断正确的是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纳米纸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的分子间没有间隙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油与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纳米纸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分子间有斥力没有引力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纳米纸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可阻止细菌分子无规则运动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油分子间引力使纸面上的油汇集成小油珠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19ZKXWF9.eps" descr="id:214749337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483872" y="1928386"/>
            <a:ext cx="4997975" cy="259045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68500" y="1495123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772114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72412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原子结构及浩瀚的宇宙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宇宙在膨胀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我们可以用如图的实验来理解这一事实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在一只气球上粘一些小金属粒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这些小金属粒可看成是宇宙中的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天体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对气球打气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当气球膨胀时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任意两个金属粒之间的距离都在增大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这里主要运用的一种思维方法是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类比法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等效法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类比法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转换法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19ZKXWF15.eps" descr="id:214749338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411581" y="3338353"/>
            <a:ext cx="4345053" cy="27511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17005" y="2035981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4808744" y="2363782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7637007" y="2472542"/>
            <a:ext cx="1376758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7632756" y="2801815"/>
            <a:ext cx="1375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850567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017216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10.2019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年四月以来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部分地区遭遇强沙尘天气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空气质量指数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AQI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爆表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,AQI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空气质量评价的主要污染物为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PM 2.5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等六项。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PM 2.5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是指大气中直径小于或等于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2.5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μ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的颗粒物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PM 2.5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分子、电子、原子核按照空间尺度由大到小排序正确的是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A.PM2.5→NO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原子核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电子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B.NO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→PM2.5→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原子核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电子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C.NO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原子核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→PM2.5→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电子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D.NO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原子核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→PM2.5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11.1911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卢瑟福建立了原子的核式结构模型。下列关于这个模型的说法中正确的是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原子核位于原子的中心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原子核带负电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电子静止在原子核周围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原子核占据了原子内部的大部分空间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8101" y="2465967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58101" y="5073701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465185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75176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自从汤姆生发现了电子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人们开始研究原子内部结构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科学家提出了许多原子结构的模型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在二十世纪上半叶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最为大家接受的原子结构与下列图中最相似的是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19ZKXWG146.eps" descr="id:214749339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941856" y="1943054"/>
            <a:ext cx="6044489" cy="457304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53656" y="1507229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344382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11934D07-9902-4280-ABF9-2FE07C3AE1A5}" vid="{87782EAB-3497-4ED0-AAFF-99308829BE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22</TotalTime>
  <Words>556</Words>
  <Application>Microsoft Office PowerPoint</Application>
  <PresentationFormat>宽屏</PresentationFormat>
  <Paragraphs>70</Paragraphs>
  <Slides>10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Adobe 黑体 Std R</vt:lpstr>
      <vt:lpstr>NEU-BZ-S92</vt:lpstr>
      <vt:lpstr>方正书宋_GBK</vt:lpstr>
      <vt:lpstr>黑体</vt:lpstr>
      <vt:lpstr>楷体</vt:lpstr>
      <vt:lpstr>宋体</vt:lpstr>
      <vt:lpstr>微软雅黑</vt:lpstr>
      <vt:lpstr>Arial</vt:lpstr>
      <vt:lpstr>Calibri</vt:lpstr>
      <vt:lpstr>Calibri Light</vt:lpstr>
      <vt:lpstr>Microsoft Yi Baiti</vt:lpstr>
      <vt:lpstr>Times New Roman</vt:lpstr>
      <vt:lpstr>数学模板</vt:lpstr>
      <vt:lpstr>文档</vt:lpstr>
      <vt:lpstr>章末小结与提升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AutoBVT</dc:creator>
  <cp:lastModifiedBy>Administrator</cp:lastModifiedBy>
  <cp:revision>10</cp:revision>
  <dcterms:created xsi:type="dcterms:W3CDTF">2019-12-15T03:38:36Z</dcterms:created>
  <dcterms:modified xsi:type="dcterms:W3CDTF">2019-12-17T08:42:49Z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